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64" r:id="rId10"/>
    <p:sldId id="265" r:id="rId11"/>
    <p:sldId id="282" r:id="rId12"/>
    <p:sldId id="268" r:id="rId13"/>
    <p:sldId id="269" r:id="rId14"/>
    <p:sldId id="270" r:id="rId15"/>
    <p:sldId id="271" r:id="rId16"/>
    <p:sldId id="273" r:id="rId17"/>
    <p:sldId id="266" r:id="rId18"/>
    <p:sldId id="274" r:id="rId19"/>
    <p:sldId id="275" r:id="rId20"/>
    <p:sldId id="286" r:id="rId21"/>
    <p:sldId id="267" r:id="rId22"/>
    <p:sldId id="276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7" r:id="rId31"/>
    <p:sldId id="288" r:id="rId32"/>
    <p:sldId id="289" r:id="rId33"/>
    <p:sldId id="263" r:id="rId34"/>
    <p:sldId id="290" r:id="rId35"/>
    <p:sldId id="272" r:id="rId36"/>
    <p:sldId id="291" r:id="rId37"/>
    <p:sldId id="292" r:id="rId38"/>
    <p:sldId id="295" r:id="rId39"/>
    <p:sldId id="296" r:id="rId40"/>
    <p:sldId id="297" r:id="rId41"/>
    <p:sldId id="299" r:id="rId42"/>
    <p:sldId id="298" r:id="rId43"/>
    <p:sldId id="300" r:id="rId44"/>
    <p:sldId id="315" r:id="rId45"/>
    <p:sldId id="316" r:id="rId46"/>
    <p:sldId id="317" r:id="rId47"/>
    <p:sldId id="318" r:id="rId48"/>
    <p:sldId id="319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159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11793.3 6137.24,'-13'-13,"13"26,-28-13,1 28,0-1,-14 28,0-28,-14 42,-13-15,13 15,0-15,28 28,-14-13,0-1,14-13,-1 13,28-27,-27 0,13 0,14-14,0 1,0 13,-13 0,13-28,0 28,-14 14,14-14,-14-13,14-1,-13 41,-1-40,14-15,0 28,0-13,0-1,0 0,0 14,0-13,0-1,0 0,0 1,0-1,0 0,0 1,0-15,0 1,0 13,0 1,0 13,0-14,0 0,0 1,0-1,0 0,0 1,0 13,0-14,0 0,0 1,0 13,0 0,0-14,0 1,0-1,0 0,0 14,0-27,0 13,0 1,0-1,0 14,14 0,-14-27,13 27,-13-14,14-13,-14 13,0-13,14 40,-14-40,13 13,-13-13,14 27,0 0,-14-14,27 1,-13 13,-1 0,15 13,13-13,-28 14,15 0,26-1,-26-13,26 14,-13-14,14-13,-28-1,1-13,-1-1,-13-13,13 14,0 0,14-1,-13-13,-15 0,28 14,-13-14,13 0,13 0,29 0,-15 0,28 0,-1-14,1 1,0-15,13 1,28 0,-1-1,15 1,-14-28,-1 14,-26 0,-15 0,-26 14,-28-1,-28 1,28 0,-27-14,13 0,1 0,-15 0,15 0,-1-28,-27 28,27-27,1 13,-1-13,0 13,1-40,-1 13,0-14,-13 0,13-13,-13-28,13 14,-13-14,0 1,-14-1,0-27,0 27,0 28,0 13,0 28,0 13,0 14,0 14,0-1,0 1,-14 13,0 1,1-15,-1 1,-13 13,-1-13,1 0,-28-14,-27 0,0-14,-13 14,13 0,-14 0,14 0,-14 14,14-1,28 15,-15-15,14 14,14 1,14-1,-14 14,14 0,-14 0,0 0,-14 0,14 0,-14 0,14 0,-13 0,13 0,-14 0,14 0,-14 0,14 0,14 0,0 0,13 0,-13 0,-1 0,1 0,0 0,-1 0,1 0,13 0,-13 0,13 0,-13 0,-1 0,15 0,-15 14,1-14,13 13,-13 1,0 0,13-14,0 0,1 0,-15 14,1-14,13 0,1 0,13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10101.5 6370.24,'0'14,"0"-1,0 1,13 27,1 0,-14-14,14-13,-1 13,-13-13,0 0,0-1,0 15,14-15,-14 1,0 0,14-14,-1 0,-13-14,28 0,-1 1,0-15,1 1,13 13,-14-27,0 14,1 0,13-1,-14 15,-13-15,-1 28,1 0,-14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5450.27 4880.24,'-14'0,"1"0,-1 0,0 0,14 13,-13-13,-1 14,0-14,1 14,-1-14,0 13,1-13,-1 14,0-14,1 14,-1-1,0 1,1 0,-1-14,14 27,-14 0,1-27,13 14,0 0,0 0,0-1,0 1,0 0,0-1,0 1,13 0,-13-1,14-13,-14 14,27-14,-27 14,14-1,0-13,-1 0,1 14,0-14,-14 14,13-14,1 0,13 13,-13-13,13 14,1-14,13 0,-14 0,-13 0,27 14,-28-14,1 0,0 0,0 0,-1 0,1 0,0 0,13 0,-13 0,13 0,0 0,1 0,-15 0,1 0,13 0,-13 0,0 0,13 0,0 0,1 0,-1 0,0 0,1 0,-1 0,0 0,14 0,-13 0,-15 0,1 0,0 0,-1 0,1 0,0 0,13 0,-13 0,13 0,-13 0,-1 0,1 0,13 0,-13 0,0 0,13 0,0 0,1 0,-15 0,1 0,13 0,-13 0,0 0,-1 0,1 0,0 0,-1 0,1 0,0 0,-1 0,1 0,27-14,-13 14,-1 0,0 0,1 0,-15 0,1 0,0 0,-1 0,1 0,0 0,-1 0,1-14,0 14,-1 0,1 0,0 0,-1 0,1 0,13 0,1 0,-15 0,15 0,-1 0,0 0,1 0,-15 0,1 0,0 0,13 0,-13 0,13 0,-13 0,-1 0,15-13,-1 13,-13 0,-1 0,1-14,0 0,-1 14,1 0,0-13,-1 13,1-14,0 0,-1 14,1-13,0-1,-14-13,0 13,0 0,0 1,0-1,0 0,0-13,0 13,0-13,0-1,-14 15,14-1,-14 0,1 1,13-1,-14 14,14-14,-14 14,-13 0,13 0,-13 0,13 0,1 0,-15 0,1 0,0 0,-1 0,15 0,-15 0,1 0,13 0,1 0,-1 0,-13 0,13 0,0 0,-13 0,13 0,-27 0,14 0,0 0,-1 0,15 0,-15 0,-13 0,14 0,0 0,-1 0,1 0,0 0,-1 0,-13 0,14 0,13 0,0 0,1 0,-15 0,15 0,-15 0,1 0,-14 0,14 0,-14 0,13 0,-13 0,0 0,14 0,-14 0,-14-13,28-1,13 14,-27-14,28 14,-1 0,-13 0,-1-13,1 13,0 0,-14 0,0 0,-14 0,14 0,14 0,-1 0,15 0,-1 0,0 0,1 0,-1 0,0 0,1 0,-1 0,0 0,0 0,1 0,-1 13,-13-13,13 0,0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5032.54 4552.24,'14'0,"0"0,-1 13,15 1,13 13,0 1,0-1,13-13,-13 13,-13-13,-1-14,-13 0,54 13,-27 1,14 0,-14-1,13 1,1-14,-27 0,-1 0,28 14,-28-1,-13-13,27 0,0 0,13 0,-13 0,14 0,0 0,13 0,-13 0,-1 0,28 0,-13 0,-15 0,1 0,-14 0,0 0,0 0,-14-13,-13 13,27 0,-27 0,27 0,-14-14,-13 0,0 14,-1 0,1 0,13 0,1 0,-1 0,28 0,-28 14,14 0,-27-14,-1 0,-13 13,14 1,0 13,-14-27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5005.54 4524.24,'14'14,"-14"0,13-1,-13 1,14 27,-14-14,14 1,13-1,-27 0,14 14,-1-27,-13 0,0-28,0 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5060.54 4524.24,'27'0,"28"0,-1 0,15 0,13 0,-28 0,-13 0,-13 0,-1 0,-13 0,-14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12469.5 7901.24,'-13'0,"-1"0,-13 0,-14 0,-14 0,0 0,14 0,-13 0,-1 0,14 0,0 0,27 0,-13 0,13 0,-13 0,13 14,-13-1,-1-13,15 28,-15-15,1 1,0 0,13-14,14 13,0 1,0 0,0-1,0 1,0 0,0-1,0 1,0 0,0-1,0 1,0 13,0 1,0-1,14-13,-1-1,-13 15,14-28,-14 13,0 1,0 0,14 0,-1-1,-13 1,0 0,14-1,0 1,-1-14,-13 27,28-27,-28 14,13 0,1-14,0 13,13 1,-13-14,-1 14,15-14,-1 13,0 1,1 0,-1-14,1 0,13 13,-28-13,28 14,0 0,-13-14,26 0,-26 0,13 0,0 0,-14 0,0 0,1 0,-1 0,0 0,28 0,-14 0,14 0,-1 0,28 0,-27 0,-14 0,27 0,-27-14,14 0,-14 1,0-1,-13-13,13 13,0 0,13 1,-26-1,-1 14,14-27,0 13,14 0,-28-13,14 0,0-1,0 14,-14-13,1 0,-1-1,-13 15,-1-15,15 1,-15 13,1-13,0 13,-14-13,0 13,0 1,0-1,0-13,0 13,0-13,0 13,-14-13,0 13,-13-13,0 13,-1-13,1 27,13-14,1 14,-15-14,-13 14,28 0,-15 0,1 0,-14 0,0 0,-14 0,1 0,-28 0,13 0,1 0,-14 0,13 0,-13 0,14 0,-14 0,14 0,-1 0,1 0,13 0,14 0,-13 0,13 0,-14 0,28 0,-1 14,1-14,-28 14,1-14,26 13,15-13,-1 0,0 14,14-14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36:0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5450.27 4880.24,'-14'0,"1"0,-1 0,0 0,14 13,-13-13,-1 14,0-14,1 14,-1-14,0 13,1-13,-1 14,0-14,1 14,-1-1,0 1,1 0,-1-14,14 27,-14 0,1-27,13 14,0 0,0 0,0-1,0 1,0 0,0-1,0 1,13 0,-13-1,14-13,-14 14,27-14,-27 14,14-1,0-13,-1 0,1 14,0-14,-14 14,13-14,1 0,13 13,-13-13,13 14,1-14,13 0,-14 0,-13 0,27 14,-28-14,1 0,0 0,0 0,-1 0,1 0,0 0,13 0,-13 0,13 0,0 0,1 0,-15 0,1 0,13 0,-13 0,0 0,13 0,0 0,1 0,-1 0,0 0,1 0,-1 0,0 0,14 0,-13 0,-15 0,1 0,0 0,-1 0,1 0,0 0,13 0,-13 0,13 0,-13 0,-1 0,1 0,13 0,-13 0,0 0,13 0,0 0,1 0,-15 0,1 0,13 0,-13 0,0 0,-1 0,1 0,0 0,-1 0,1 0,0 0,-1 0,1 0,27-14,-13 14,-1 0,0 0,1 0,-15 0,1 0,0 0,-1 0,1 0,0 0,-1 0,1-14,0 14,-1 0,1 0,0 0,-1 0,1 0,13 0,1 0,-15 0,15 0,-1 0,0 0,1 0,-15 0,1 0,0 0,13 0,-13 0,13 0,-13 0,-1 0,15-13,-1 13,-13 0,-1 0,1-14,0 0,-1 14,1 0,0-13,-1 13,1-14,0 0,-1 14,1-13,0-1,-14-13,0 13,0 0,0 1,0-1,0 0,0-13,0 13,0-13,0-1,-14 15,14-1,-14 0,1 1,13-1,-14 14,14-14,-14 14,-13 0,13 0,-13 0,13 0,1 0,-15 0,1 0,0 0,-1 0,15 0,-15 0,1 0,13 0,1 0,-1 0,-13 0,13 0,0 0,-13 0,13 0,-27 0,14 0,0 0,-1 0,15 0,-15 0,-13 0,14 0,0 0,-1 0,1 0,0 0,-1 0,-13 0,14 0,13 0,0 0,1 0,-15 0,15 0,-15 0,1 0,-14 0,14 0,-14 0,13 0,-13 0,0 0,14 0,-14 0,-14-13,28-1,13 14,-27-14,28 14,-1 0,-13 0,-1-13,1 13,0 0,-14 0,0 0,-14 0,14 0,14 0,-1 0,15 0,-1 0,0 0,1 0,-1 0,0 0,1 0,-1 0,0 0,0 0,1 0,-1 13,-13-13,13 0,0 0,14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36:0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5032.54 4552.24,'14'0,"0"0,-1 13,15 1,13 13,0 1,0-1,13-13,-13 13,-13-13,-1-14,-13 0,54 13,-27 1,14 0,-14-1,13 1,1-14,-27 0,-1 0,28 14,-28-1,-13-13,27 0,0 0,13 0,-13 0,14 0,0 0,13 0,-13 0,-1 0,28 0,-13 0,-15 0,1 0,-14 0,0 0,0 0,-14-13,-13 13,27 0,-27 0,27 0,-14-14,-13 0,0 14,-1 0,1 0,13 0,1 0,-1 0,28 0,-28 14,14 0,-27-14,-1 0,-13 13,14 1,0 13,-14-27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36:0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5005.54 4524.24,'14'14,"-14"0,13-1,-13 1,14 27,-14-14,14 1,13-1,-27 0,14 14,-1-27,-13 0,0-28,0 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36:0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5060.54 4524.24,'27'0,"28"0,-1 0,15 0,13 0,-28 0,-13 0,-13 0,-1 0,-13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8977.27 2173.24,'0'14,"0"-1,28 1,13-14,0 14,-14-1,0-13,14 0,14 14,-14-14,-14 0,1 0,-1 0,0 0,1 0,-1 0,-13 0,13 0,0 0,1 0,-1 0,14 0,-14 0,28 0,-28 0,1 0,-1 0,0 0,14 0,-13 0,-1 0,1 0,-1 0,0 0,1 0,13-14,-14 14,14 0,0 0,14 0,-14 0,13 0,1 0,13 0,14 0,-13 0,-1 0,0 0,-13 0,-14 0,0 0,0 0,0 0,0 0,-13 0,-1 0,0 0,1 0,-1 0,0 0,14 0,-13 0,-1 0,0 0,1 0,13 0,0 0,-14 0,0 0,14 0,-13 0,-1 0,0 0,1 0,-15 0,28 0,-27 0,0 0,-1 0,1 0,0 0,-1 0,1 0,0 0,-1 0,1 0,-14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7897.27 6165.24,'0'-14,"0"0,0-13,0 13,14-27,0 0,-14 28,13-28,-13 13,0 1,0-14,-13 14,-1-1,14 1,-14 13,1-13,-1 27,0-14,1 14,-1 0,0 0,-13 0,0 0,13 0,0 0,0 0,-13 0,13 14,-13 0,27-1,-14 1,1-14,13 14,0 13,0 14,0-14,13 1,15-1,-15 14,28 0,-13 0,27 0,-14 0,-14-13,14-1,-14 14,1-14,13 1,-28-1,15 14,-28-14,27 14,-13-13,-14-1,13 14,-13-14,0 14,0 14,14-28,-14-13,0 27,0-14,0-13,0 0,0-1,-14 1,1-14,-15 0,15 0,-15 0,15-14,-15 1,15 13,-1-14,14 0,-14 1,14-1,-13 14,-1-14,14 1,-14-1,1 0,-1 1,14-1,0 0,0-13,0-28,14-13,13 13,14-13,0-14,0 0,-14 27,14-13,-13 27,-15 13,1 15,-14-1,0 28,0-14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8266.27 1954.24,'0'14,"0"0,0 13,0 28,-13-14,-1 27,14-27,0-27,-14 27,1-14,13-13,0 13,0-27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16824.3 10020.2,'0'14,"0"27,-13 13,13-13,-14 28,0-28,1 0,-1-14,14-13,0-1,0 1,0 0,0-1,0-13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13065.3 10581.2,'13'-14,"-13"0,14-13,0 13,-1-13,-13-1,14 1,0-14,-14 27,0 1,14-15,-14 15,0-1,-14 14,0 0,0 0,-13 0,13 0,1 0,-1 0,0 14,14-1,-13 1,13 0,0 27,0-14,27 14,-13-13,13-1,-13 0,27 14,-14-13,-13-15,-14 15,14-28,-14 13,0 1,0 0,0 13,0-13,-14-1,14 1,-14-14,1 0,-1 0,0 0,-13 0,13 0,-13 0,-1 0,28-14,-13 14,-15 0,1-13,27-1,0 0,0-13,14 27,-1-27,1 27,0-14,-1 0,-13 1,0-1,14 14,0 0,-1 0,1-14,0 1,-14 26,0-13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12231.3 1735.24,'14'-13,"-14"-15,13 15,1-1,-14-13,27 13,1-13,-1-1,28 1,13-14,-27 0,27 0,14 0,-13 0,13 14,0 13,0-27,0 14,14-14,-14 0,13 0,-26 27,26 0,1-13,27 13,-27-13,13 13,-13-13,13 13,1-13,26 13,-26-13,-1 13,-13 1,-1 13,28 0,0 0,-13 0,-1 0,-27 0,-13 0,13 0,-14 0,-13 0,13 0,28 0,-14 0,-14 0,28 0,-1 13,-13 15,-13-15,13 1,-14 0,14-1,0 15,14-15,-28 15,1-15,-15 1,1 0,13-14,14 27,-27 0,13 1,-27-1,-13-27,-1 14,14 13,-14-13,1 13,13-13,-14 13,14-13,-13 13,-1-13,0 13,14 0,-13-13,-1 27,14-14,-14 1,1-1,-1 0,28 1,-14-1,13 14,-26-14,-1 14,14-13,-14-1,14 28,-13-14,13 27,0-27,-14 28,14-15,0 1,0 13,0 14,0 0,-14 0,14-27,1 13,-15-13,0 13,-13-13,0 27,-1 0,1 14,0-28,-1 28,-13-41,0 40,0 1,0-14,0 14,0 13,-13 0,-15 28,15-27,-15 26,1-13,0 14,-1-14,1 0,-28-14,14 1,0 13,0-14,0-13,0 27,0-27,0-14,0 0,0 0,0 0,-14 0,1 13,-15-13,15 1,-28-1,0-14,0 0,-14 14,-27-13,27-1,-27 14,27-14,-13-13,0 0,13-1,14 1,-14 0,-27 13,14 0,-14-13,13-14,-26 14,26-28,15 1,13-15,13 1,1 0,13-14,14 13,-27 1,41-14,-15 0,15 0,0 0,-1 0,1 0,-14 0,-14 0,1 0,-1 0,-27 0,14 0,-28 0,0 14,14-1,14 15,-28-15,14 1,14 0,-14-1,27 1,28-14,-14 0,0 0,27 0,0 0,28 0,0 0,-1 0,1 0,0 0,-14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14434.5 7094.24,'14'14,"-28"13,-13 1,-14-1,0 14,-28-13,15 13,-1-14,14 14,-14-14,14 1,14-1,0 0,13-13,-13 0,27-1,-14 1,14 0,-14-1,1-13,13 14,0 0,13 13,42-13,0-1,13 15,0-1,14 0,0-13,-13-14,-1 14,-27-1,-27-13,0 0,-1 0,1 0,0 14,-14-14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10921.5 3444.24,'0'-13,"-14"13,0 0,-13 0,13 0,1 0,-1 0,-13 0,13 13,0 1,1-14,13 14,-28-14,1 13,27 1,-27-14,27 14,-14-14,14 13,-14-13,14 14,-13 0,-1-14,14 27,0-13,0-1,0 1,0 0,0-1,-14 1,1 0,13-1,0 1,0 0,0-1,0 1,0 0,0-1,0 1,0 0,0 13,13-13,-13-1,14 15,0-15,-1 1,-13 0,14-14,27 0,-41 13,14 1,13-14,-13 14,13-1,0-13,-13 14,0 0,-1-14,1 0,13 0,1 0,-28 14,13-14,1 0,0 0,27 13,-28-13,1 0,0 0,-1 0,15 0,-1 0,1 0,-15 0,1 0,0 0,-1 0,1 0,27 0,-27 0,27-13,-28 13,-13-14,14 14,13-14,-13 14,13-14,1 1,-15-1,28 0,-27 1,0-1,-1 0,15 1,-15-1,1 0,0 1,-14-1,13 0,1 1,-14-1,0 0,0 1,14-15,-14 15,0-1,0 0,0 1,0-1,0 0,0 1,0-1,0 0,0 1,0-1,0 0,0 1,-14-1,0 0,1-13,-1 27,-13-27,13 27,0-28,-13 15,13-1,-13 0,0 14,-1-13,15-1,-15 14,15-14,-1 1,-13-1,-1 14,15 0,-15 0,15 0,-28 0,27 0,-13 0,13 0,-13 0,13 0,-14 0,15 0,-1 0,0 0,1 0,-1 0,0 0,-13 0,0 14,13-14,0 0,1 0,-1 0,14 13,-14-13,14 14,-13-14,13 14,-14-14,14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8638.54 7204.24,'-14'0,"0"0,1 0,-15 0,-13 0,0 0,0 13,14-13,13 0,-27 14,14 0,13-14,-13 0,13 0,1 0,-15 14,28-1,-13-13,-1 0,-13 14,-1 0,15-1,-1-13,-13 28,-1-1,1-13,13-1,14 1,-13 13,-1-13,14 0,-14-1,14 1,0 0,-13-1,13 1,0 0,0 27,-14-28,14 1,0 13,-14 14,14-27,0 27,-13-14,-1 1,14 13,0 0,-14-14,14 0,0-13,0 27,0-27,0 27,0 0,0-14,0 0,0-13,0 13,0 1,0 13,0-14,0 0,0-13,0 14,0-1,0 14,0-14,0-13,0 0,14 13,-14-13,0 13,0-13,0-1,0 1,0 13,0-13,14 13,-14-13,13 13,1-13,-14 13,14-13,-1 0,-13 13,28 0,-15 14,1-13,13 26,-13-26,13-1,1 0,-1 14,0-27,1 13,-15-27,15 28,-15-15,1 1,0 0,-1-1,1-13,0 0,13 14,-13 0,-1-1,28 1,-27 0,0-1,13 1,0-14,1 27,-1-13,-13-14,13 14,0-1,1-13,-15 0,28 14,-27-14,13 0,14 0,-13 0,-1 0,0 0,1 0,13 0,0 0,14 0,-28 0,14-14,-14 1,-13 13,13 0,14-14,-13 14,13-27,-14 13,0 14,1-14,13 1,-14-1,-13-13,13 13,-27 0,27-27,-27 28,28-15,-1-13,0 14,-13 0,13-1,-27-13,14 14,0 0,-1-1,-13 1,0 0,0 13,0 0,14-13,0-14,-14 27,0-27,0 14,0-14,0 14,0 13,0-27,0 27,0-27,0 14,0 0,0-14,0 27,0-14,0 1,0 13,0-27,0 14,0 0,0-1,0 1,0 0,0-14,0-14,-14 0,14 14,-14 0,1 0,-1 14,0-14,14 0,-27 0,13 0,1 14,-1-1,0 1,-13-14,13 14,-13-1,13 1,-27-14,28 14,-15-1,15 15,-15-15,-13 15,28-1,-15 0,1 0,0 14,13-13,-13-1,-1 14,1 0,-14 0,14-14,-1 1,15 13,-28 0,0 0,-1 0,1 0,14 0,13 0,1 0,-15 0,15 0,-1 0,-13 0,-1 0,1 0,0 0,-1 0,15 0,-1 0,0 0,14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9403.54 7231.24,'14'-14,"-14"1,27-15,-13 1,0 0,13-1,0-13,-13 14,13 0,1-1,-15 15,28-1,-27 0,0 1,13-1,0 0,1 1,13-1,0-13,0 13,-14 0,14 1,0-1,-13 14,26 0,15 0,-15-14,-13 14,0 0,0 0,0 0,-13 0,13 0,0 0,0 0,-14 0,-13 0,13 0,0 0,-13 0,0 0,13 0,14 14,0 0,-14-14,14 27,0 0,14-13,-28 13,14-13,-13 0,-1-1,-13 1,-1 0,1-14,0 13,0 1,-1 0,1-1,0 1,13 0,-13 27,13-28,-13 15,-1-15,1 15,-14-1,27-13,-27-1,14 15,0-14,-14-1,27 28,-13-27,-14 0,13-1,-13 1,14 0,0 13,-14-13,13 13,-13-13,14-14,-14 13,0-13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11181.5 7423.24,'13'0,"1"0,13 0,-13 13,0-13,-1 0,15 14,-15-14,1 0,0 0,27 0,-41 14,13-14,15 13,-15-13,15 0,-1 0,-13 14,-1-14,-13-27,0-1,-13 15,13-15,-14 1,0 0,1-14,13 27,-14 0,0-13,14-1,-13 15,13-1,-14 0,14 1,0-1,-14 0,14 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16T19:55:44"/>
    </inkml:context>
    <inkml:brush xml:id="br0">
      <inkml:brushProperty name="width" value="0.05292" units="cm"/>
      <inkml:brushProperty name="height" value="0.05292" units="cm"/>
      <inkml:brushProperty name="color" value="#1b7ccb"/>
      <inkml:brushProperty name="ignorePressure" value="0"/>
    </inkml:brush>
  </inkml:definitions>
  <inkml:trace contextRef="#ctx0" brushRef="#br0">10729.5 3936.24,'0'14,"0"0,0 13,0 1,0 26,0 1,-13 41,-1-14,-13 0,13-14,-13 28,13-1,-13 15,13-15,0 1,1 0,-15 0,1 13,13-13,1-1,-1 1,-13 0,13-1,-13-13,13-13,0 13,-13 0,0-28,13 15,14-42,-14 14,1-13,-1-15,14 15,0-15,0 28,-14-27,14 0,-13 13,13-13,0-1,0 1,-14 13,0-27,14 14,0 13,0-13,0 13,-13-13,13 0,0-1,-14 15,14-15,0-13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9.xml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4.xml"/><Relationship Id="rId7" Type="http://schemas.openxmlformats.org/officeDocument/2006/relationships/image" Target="../media/image14.png"/><Relationship Id="rId6" Type="http://schemas.openxmlformats.org/officeDocument/2006/relationships/tags" Target="../tags/tag43.xml"/><Relationship Id="rId5" Type="http://schemas.openxmlformats.org/officeDocument/2006/relationships/image" Target="../media/image13.png"/><Relationship Id="rId4" Type="http://schemas.openxmlformats.org/officeDocument/2006/relationships/tags" Target="../tags/tag42.xml"/><Relationship Id="rId3" Type="http://schemas.openxmlformats.org/officeDocument/2006/relationships/image" Target="../media/image12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8.xml"/><Relationship Id="rId5" Type="http://schemas.openxmlformats.org/officeDocument/2006/relationships/image" Target="../media/image16.png"/><Relationship Id="rId4" Type="http://schemas.openxmlformats.org/officeDocument/2006/relationships/tags" Target="../tags/tag47.xml"/><Relationship Id="rId3" Type="http://schemas.openxmlformats.org/officeDocument/2006/relationships/image" Target="../media/image15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2.xml"/><Relationship Id="rId5" Type="http://schemas.openxmlformats.org/officeDocument/2006/relationships/image" Target="../media/image17.png"/><Relationship Id="rId4" Type="http://schemas.openxmlformats.org/officeDocument/2006/relationships/tags" Target="../tags/tag51.xml"/><Relationship Id="rId3" Type="http://schemas.openxmlformats.org/officeDocument/2006/relationships/image" Target="../media/image1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6.xml"/><Relationship Id="rId5" Type="http://schemas.openxmlformats.org/officeDocument/2006/relationships/image" Target="../media/image18.png"/><Relationship Id="rId4" Type="http://schemas.openxmlformats.org/officeDocument/2006/relationships/tags" Target="../tags/tag55.xml"/><Relationship Id="rId3" Type="http://schemas.openxmlformats.org/officeDocument/2006/relationships/image" Target="../media/image15.pn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9.xml"/><Relationship Id="rId5" Type="http://schemas.openxmlformats.org/officeDocument/2006/relationships/image" Target="../media/image19.png"/><Relationship Id="rId4" Type="http://schemas.openxmlformats.org/officeDocument/2006/relationships/tags" Target="../tags/tag58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2" Type="http://schemas.openxmlformats.org/officeDocument/2006/relationships/image" Target="../media/image20.png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../media/image21.png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.xml"/><Relationship Id="rId2" Type="http://schemas.openxmlformats.org/officeDocument/2006/relationships/image" Target="../media/image22.png"/><Relationship Id="rId1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2" Type="http://schemas.openxmlformats.org/officeDocument/2006/relationships/image" Target="../media/image23.png"/><Relationship Id="rId1" Type="http://schemas.openxmlformats.org/officeDocument/2006/relationships/tags" Target="../tags/tag7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24.png"/><Relationship Id="rId1" Type="http://schemas.openxmlformats.org/officeDocument/2006/relationships/tags" Target="../tags/tag7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Relationship Id="rId3" Type="http://schemas.openxmlformats.org/officeDocument/2006/relationships/image" Target="../media/image25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3.xml"/><Relationship Id="rId7" Type="http://schemas.openxmlformats.org/officeDocument/2006/relationships/image" Target="../media/image28.png"/><Relationship Id="rId6" Type="http://schemas.openxmlformats.org/officeDocument/2006/relationships/tags" Target="../tags/tag82.xml"/><Relationship Id="rId5" Type="http://schemas.openxmlformats.org/officeDocument/2006/relationships/image" Target="../media/image27.png"/><Relationship Id="rId4" Type="http://schemas.openxmlformats.org/officeDocument/2006/relationships/tags" Target="../tags/tag81.xml"/><Relationship Id="rId3" Type="http://schemas.openxmlformats.org/officeDocument/2006/relationships/image" Target="../media/image26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Relationship Id="rId3" Type="http://schemas.openxmlformats.org/officeDocument/2006/relationships/image" Target="../media/image29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Relationship Id="rId3" Type="http://schemas.openxmlformats.org/officeDocument/2006/relationships/image" Target="../media/image30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2.xml"/><Relationship Id="rId3" Type="http://schemas.openxmlformats.org/officeDocument/2006/relationships/image" Target="../media/image31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5.xml"/><Relationship Id="rId3" Type="http://schemas.openxmlformats.org/officeDocument/2006/relationships/image" Target="../media/image32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0.xml"/><Relationship Id="rId3" Type="http://schemas.openxmlformats.org/officeDocument/2006/relationships/image" Target="../media/image33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3" Type="http://schemas.openxmlformats.org/officeDocument/2006/relationships/image" Target="../media/image34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customXml" Target="../ink/ink2.xml"/><Relationship Id="rId7" Type="http://schemas.openxmlformats.org/officeDocument/2006/relationships/image" Target="../media/image37.png"/><Relationship Id="rId6" Type="http://schemas.openxmlformats.org/officeDocument/2006/relationships/customXml" Target="../ink/ink1.xml"/><Relationship Id="rId5" Type="http://schemas.openxmlformats.org/officeDocument/2006/relationships/image" Target="../media/image36.png"/><Relationship Id="rId4" Type="http://schemas.openxmlformats.org/officeDocument/2006/relationships/tags" Target="../tags/tag106.xml"/><Relationship Id="rId3" Type="http://schemas.openxmlformats.org/officeDocument/2006/relationships/image" Target="../media/image35.png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07.xml"/><Relationship Id="rId25" Type="http://schemas.openxmlformats.org/officeDocument/2006/relationships/image" Target="../media/image46.png"/><Relationship Id="rId24" Type="http://schemas.openxmlformats.org/officeDocument/2006/relationships/customXml" Target="../ink/ink10.xml"/><Relationship Id="rId23" Type="http://schemas.openxmlformats.org/officeDocument/2006/relationships/image" Target="../media/image45.png"/><Relationship Id="rId22" Type="http://schemas.openxmlformats.org/officeDocument/2006/relationships/customXml" Target="../ink/ink9.xml"/><Relationship Id="rId21" Type="http://schemas.openxmlformats.org/officeDocument/2006/relationships/image" Target="../media/image44.png"/><Relationship Id="rId20" Type="http://schemas.openxmlformats.org/officeDocument/2006/relationships/customXml" Target="../ink/ink8.xml"/><Relationship Id="rId2" Type="http://schemas.openxmlformats.org/officeDocument/2006/relationships/tags" Target="../tags/tag105.xml"/><Relationship Id="rId19" Type="http://schemas.openxmlformats.org/officeDocument/2006/relationships/image" Target="../media/image43.png"/><Relationship Id="rId18" Type="http://schemas.openxmlformats.org/officeDocument/2006/relationships/customXml" Target="../ink/ink7.xml"/><Relationship Id="rId17" Type="http://schemas.openxmlformats.org/officeDocument/2006/relationships/image" Target="../media/image42.png"/><Relationship Id="rId16" Type="http://schemas.openxmlformats.org/officeDocument/2006/relationships/customXml" Target="../ink/ink6.xml"/><Relationship Id="rId15" Type="http://schemas.openxmlformats.org/officeDocument/2006/relationships/image" Target="../media/image41.png"/><Relationship Id="rId14" Type="http://schemas.openxmlformats.org/officeDocument/2006/relationships/customXml" Target="../ink/ink5.xml"/><Relationship Id="rId13" Type="http://schemas.openxmlformats.org/officeDocument/2006/relationships/image" Target="../media/image40.png"/><Relationship Id="rId12" Type="http://schemas.openxmlformats.org/officeDocument/2006/relationships/customXml" Target="../ink/ink4.xml"/><Relationship Id="rId11" Type="http://schemas.openxmlformats.org/officeDocument/2006/relationships/image" Target="../media/image39.png"/><Relationship Id="rId10" Type="http://schemas.openxmlformats.org/officeDocument/2006/relationships/customXml" Target="../ink/ink3.xml"/><Relationship Id="rId1" Type="http://schemas.openxmlformats.org/officeDocument/2006/relationships/tags" Target="../tags/tag10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8.xml"/><Relationship Id="rId1" Type="http://schemas.openxmlformats.org/officeDocument/2006/relationships/image" Target="../media/image11.GI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4.xml"/><Relationship Id="rId4" Type="http://schemas.openxmlformats.org/officeDocument/2006/relationships/image" Target="../media/image36.png"/><Relationship Id="rId3" Type="http://schemas.openxmlformats.org/officeDocument/2006/relationships/tags" Target="../tags/tag113.xml"/><Relationship Id="rId2" Type="http://schemas.openxmlformats.org/officeDocument/2006/relationships/image" Target="../media/image47.png"/><Relationship Id="rId1" Type="http://schemas.openxmlformats.org/officeDocument/2006/relationships/tags" Target="../tags/tag11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0.xml"/><Relationship Id="rId2" Type="http://schemas.openxmlformats.org/officeDocument/2006/relationships/image" Target="../media/image48.png"/><Relationship Id="rId1" Type="http://schemas.openxmlformats.org/officeDocument/2006/relationships/tags" Target="../tags/tag11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.xml"/><Relationship Id="rId8" Type="http://schemas.openxmlformats.org/officeDocument/2006/relationships/image" Target="../media/image52.png"/><Relationship Id="rId7" Type="http://schemas.openxmlformats.org/officeDocument/2006/relationships/customXml" Target="../ink/ink12.xml"/><Relationship Id="rId6" Type="http://schemas.openxmlformats.org/officeDocument/2006/relationships/image" Target="../media/image51.png"/><Relationship Id="rId5" Type="http://schemas.openxmlformats.org/officeDocument/2006/relationships/tags" Target="../tags/tag122.xml"/><Relationship Id="rId4" Type="http://schemas.openxmlformats.org/officeDocument/2006/relationships/image" Target="../media/image50.png"/><Relationship Id="rId3" Type="http://schemas.openxmlformats.org/officeDocument/2006/relationships/customXml" Target="../ink/ink11.xml"/><Relationship Id="rId2" Type="http://schemas.openxmlformats.org/officeDocument/2006/relationships/image" Target="../media/image49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23.xml"/><Relationship Id="rId14" Type="http://schemas.openxmlformats.org/officeDocument/2006/relationships/image" Target="../media/image55.png"/><Relationship Id="rId13" Type="http://schemas.openxmlformats.org/officeDocument/2006/relationships/customXml" Target="../ink/ink15.xml"/><Relationship Id="rId12" Type="http://schemas.openxmlformats.org/officeDocument/2006/relationships/image" Target="../media/image54.png"/><Relationship Id="rId11" Type="http://schemas.openxmlformats.org/officeDocument/2006/relationships/customXml" Target="../ink/ink14.xml"/><Relationship Id="rId10" Type="http://schemas.openxmlformats.org/officeDocument/2006/relationships/image" Target="../media/image53.png"/><Relationship Id="rId1" Type="http://schemas.openxmlformats.org/officeDocument/2006/relationships/tags" Target="../tags/tag12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image" Target="../media/image54.png"/><Relationship Id="rId7" Type="http://schemas.openxmlformats.org/officeDocument/2006/relationships/customXml" Target="../ink/ink19.xml"/><Relationship Id="rId6" Type="http://schemas.openxmlformats.org/officeDocument/2006/relationships/image" Target="../media/image53.png"/><Relationship Id="rId5" Type="http://schemas.openxmlformats.org/officeDocument/2006/relationships/customXml" Target="../ink/ink18.xml"/><Relationship Id="rId4" Type="http://schemas.openxmlformats.org/officeDocument/2006/relationships/image" Target="../media/image52.png"/><Relationship Id="rId3" Type="http://schemas.openxmlformats.org/officeDocument/2006/relationships/customXml" Target="../ink/ink17.xml"/><Relationship Id="rId2" Type="http://schemas.openxmlformats.org/officeDocument/2006/relationships/image" Target="../media/image50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5.xml"/><Relationship Id="rId10" Type="http://schemas.openxmlformats.org/officeDocument/2006/relationships/image" Target="../media/image56.png"/><Relationship Id="rId1" Type="http://schemas.openxmlformats.org/officeDocument/2006/relationships/customXml" Target="../ink/ink16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8.xml"/><Relationship Id="rId4" Type="http://schemas.openxmlformats.org/officeDocument/2006/relationships/image" Target="../media/image58.png"/><Relationship Id="rId3" Type="http://schemas.openxmlformats.org/officeDocument/2006/relationships/tags" Target="../tags/tag127.xml"/><Relationship Id="rId2" Type="http://schemas.openxmlformats.org/officeDocument/2006/relationships/image" Target="../media/image57.png"/><Relationship Id="rId1" Type="http://schemas.openxmlformats.org/officeDocument/2006/relationships/tags" Target="../tags/tag12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0.xml"/><Relationship Id="rId2" Type="http://schemas.openxmlformats.org/officeDocument/2006/relationships/image" Target="../media/image59.png"/><Relationship Id="rId1" Type="http://schemas.openxmlformats.org/officeDocument/2006/relationships/tags" Target="../tags/tag12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" Type="http://schemas.openxmlformats.org/officeDocument/2006/relationships/image" Target="../media/image60.png"/><Relationship Id="rId1" Type="http://schemas.openxmlformats.org/officeDocument/2006/relationships/tags" Target="../tags/tag131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customXml" Target="../ink/ink22.xml"/><Relationship Id="rId7" Type="http://schemas.openxmlformats.org/officeDocument/2006/relationships/image" Target="../media/image62.png"/><Relationship Id="rId6" Type="http://schemas.openxmlformats.org/officeDocument/2006/relationships/customXml" Target="../ink/ink21.xml"/><Relationship Id="rId5" Type="http://schemas.openxmlformats.org/officeDocument/2006/relationships/image" Target="../media/image61.png"/><Relationship Id="rId4" Type="http://schemas.openxmlformats.org/officeDocument/2006/relationships/customXml" Target="../ink/ink20.xml"/><Relationship Id="rId3" Type="http://schemas.openxmlformats.org/officeDocument/2006/relationships/tags" Target="../tags/tag134.xml"/><Relationship Id="rId2" Type="http://schemas.openxmlformats.org/officeDocument/2006/relationships/image" Target="../media/image60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image" Target="../media/image64.png"/><Relationship Id="rId10" Type="http://schemas.openxmlformats.org/officeDocument/2006/relationships/customXml" Target="../ink/ink23.xml"/><Relationship Id="rId1" Type="http://schemas.openxmlformats.org/officeDocument/2006/relationships/tags" Target="../tags/tag133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9.xml"/><Relationship Id="rId3" Type="http://schemas.openxmlformats.org/officeDocument/2006/relationships/image" Target="../media/image65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2.xml"/><Relationship Id="rId3" Type="http://schemas.openxmlformats.org/officeDocument/2006/relationships/image" Target="../media/image66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22.png"/><Relationship Id="rId1" Type="http://schemas.openxmlformats.org/officeDocument/2006/relationships/tags" Target="../tags/tag153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8.xml"/><Relationship Id="rId3" Type="http://schemas.openxmlformats.org/officeDocument/2006/relationships/image" Target="../media/image67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image" Target="../media/image4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image" Target="../media/image3.png"/><Relationship Id="rId3" Type="http://schemas.openxmlformats.org/officeDocument/2006/relationships/tags" Target="../tags/tag16.xml"/><Relationship Id="rId2" Type="http://schemas.openxmlformats.org/officeDocument/2006/relationships/image" Target="../media/image8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9.png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13498"/>
            <a:ext cx="9144000" cy="2387600"/>
          </a:xfrm>
        </p:spPr>
        <p:txBody>
          <a:bodyPr/>
          <a:p>
            <a:r>
              <a:rPr lang="zh-CN" altLang="en-US" b="1"/>
              <a:t>卷积神经网络</a:t>
            </a:r>
            <a:endParaRPr lang="zh-C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2a8a2cc63b6885504c8afa2c5d422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85815" y="1017905"/>
            <a:ext cx="5836920" cy="4231640"/>
          </a:xfrm>
          <a:prstGeom prst="rect">
            <a:avLst/>
          </a:prstGeom>
        </p:spPr>
      </p:pic>
      <p:pic>
        <p:nvPicPr>
          <p:cNvPr id="3" name="图片 2" descr="1b4e9d01fea24c3bab7b03ee58ac2da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590675"/>
            <a:ext cx="5312410" cy="29692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6.1.1. 不变性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sp>
        <p:nvSpPr>
          <p:cNvPr id="8" name="文本框 7"/>
          <p:cNvSpPr txBox="1"/>
          <p:nvPr/>
        </p:nvSpPr>
        <p:spPr>
          <a:xfrm>
            <a:off x="3048000" y="10966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多层感知机的限制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58285" y="1527810"/>
            <a:ext cx="4135755" cy="11499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7375" y="28289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平移不变性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197225"/>
            <a:ext cx="7322820" cy="16090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30160" y="4312285"/>
            <a:ext cx="1590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局部性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835" y="4782820"/>
            <a:ext cx="7602855" cy="18275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6.1.3. 卷积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58724"/>
          <a:stretch>
            <a:fillRect/>
          </a:stretch>
        </p:blipFill>
        <p:spPr>
          <a:xfrm>
            <a:off x="1358265" y="1510665"/>
            <a:ext cx="9232900" cy="850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460" y="2421255"/>
            <a:ext cx="748538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卷积是当把一个函数“翻转”并移位</a:t>
            </a:r>
            <a:r>
              <a:rPr lang="en-US" altLang="zh-CN"/>
              <a:t>x</a:t>
            </a:r>
            <a:r>
              <a:rPr lang="zh-CN" altLang="en-US"/>
              <a:t>时，测量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之间的重叠。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28115" y="3039745"/>
            <a:ext cx="9335135" cy="30943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6.1.3. 卷积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58724"/>
          <a:stretch>
            <a:fillRect/>
          </a:stretch>
        </p:blipFill>
        <p:spPr>
          <a:xfrm>
            <a:off x="1358265" y="1510665"/>
            <a:ext cx="9232900" cy="850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460" y="2421255"/>
            <a:ext cx="748538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卷积是当把一个函数“翻转”并移位</a:t>
            </a:r>
            <a:r>
              <a:rPr lang="en-US" altLang="zh-CN"/>
              <a:t>x</a:t>
            </a:r>
            <a:r>
              <a:rPr lang="zh-CN" altLang="en-US"/>
              <a:t>时，测量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之间的重叠。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57960" y="3108960"/>
            <a:ext cx="9276080" cy="2895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6.1.3. 卷积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58724"/>
          <a:stretch>
            <a:fillRect/>
          </a:stretch>
        </p:blipFill>
        <p:spPr>
          <a:xfrm>
            <a:off x="1358265" y="1510665"/>
            <a:ext cx="9232900" cy="850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460" y="2421255"/>
            <a:ext cx="748538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卷积是当把一个函数“翻转”并移位</a:t>
            </a:r>
            <a:r>
              <a:rPr lang="en-US" altLang="zh-CN"/>
              <a:t>x</a:t>
            </a:r>
            <a:r>
              <a:rPr lang="zh-CN" altLang="en-US"/>
              <a:t>时，测量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之间的重叠。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3015" y="2875915"/>
            <a:ext cx="9232900" cy="32651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6.1.3. 卷积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pic>
        <p:nvPicPr>
          <p:cNvPr id="7" name="WeChat_2023041616171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70405" y="1176655"/>
            <a:ext cx="8547735" cy="54006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0550" y="1038225"/>
            <a:ext cx="11010900" cy="4781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5940" y="760730"/>
            <a:ext cx="10963275" cy="4972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7532370" y="3905885"/>
            <a:ext cx="2502535" cy="160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521575" y="2268220"/>
            <a:ext cx="2501265" cy="1536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sp>
        <p:nvSpPr>
          <p:cNvPr id="3" name="文本框 2"/>
          <p:cNvSpPr txBox="1"/>
          <p:nvPr/>
        </p:nvSpPr>
        <p:spPr>
          <a:xfrm>
            <a:off x="834390" y="5060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6.1.4.1. 通道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834390" y="1596390"/>
            <a:ext cx="3526790" cy="2776855"/>
          </a:xfrm>
          <a:prstGeom prst="cube">
            <a:avLst>
              <a:gd name="adj" fmla="val 14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b="1">
                <a:solidFill>
                  <a:schemeClr val="accent1">
                    <a:lumMod val="75000"/>
                  </a:schemeClr>
                </a:solidFill>
              </a:rPr>
              <a:t>X</a:t>
            </a:r>
            <a:endParaRPr lang="en-US" altLang="zh-CN" sz="4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696460" y="2657475"/>
            <a:ext cx="2500630" cy="756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03495" y="2412365"/>
            <a:ext cx="1466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卷积</a:t>
            </a:r>
            <a:endParaRPr lang="zh-CN" altLang="en-US" sz="2000" b="1"/>
          </a:p>
        </p:txBody>
      </p:sp>
      <p:sp>
        <p:nvSpPr>
          <p:cNvPr id="7" name="矩形 6"/>
          <p:cNvSpPr/>
          <p:nvPr/>
        </p:nvSpPr>
        <p:spPr>
          <a:xfrm>
            <a:off x="7531735" y="633730"/>
            <a:ext cx="2491105" cy="15328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cxnSp>
        <p:nvCxnSpPr>
          <p:cNvPr id="13" name="直接连接符 12"/>
          <p:cNvCxnSpPr/>
          <p:nvPr/>
        </p:nvCxnSpPr>
        <p:spPr>
          <a:xfrm>
            <a:off x="1003935" y="1900555"/>
            <a:ext cx="289052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130935" y="1773555"/>
            <a:ext cx="289052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1257935" y="1654810"/>
            <a:ext cx="289052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348855" y="5833745"/>
            <a:ext cx="3142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特征映射</a:t>
            </a:r>
            <a:endParaRPr lang="zh-CN" altLang="en-US" sz="2000" b="1"/>
          </a:p>
        </p:txBody>
      </p:sp>
      <p:sp>
        <p:nvSpPr>
          <p:cNvPr id="17" name="十字形 16"/>
          <p:cNvSpPr/>
          <p:nvPr/>
        </p:nvSpPr>
        <p:spPr>
          <a:xfrm>
            <a:off x="8596630" y="2036445"/>
            <a:ext cx="373380" cy="367665"/>
          </a:xfrm>
          <a:prstGeom prst="plus">
            <a:avLst>
              <a:gd name="adj" fmla="val 418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>
            <p:custDataLst>
              <p:tags r:id="rId5"/>
            </p:custDataLst>
          </p:nvPr>
        </p:nvSpPr>
        <p:spPr>
          <a:xfrm>
            <a:off x="8596630" y="3673475"/>
            <a:ext cx="373380" cy="367665"/>
          </a:xfrm>
          <a:prstGeom prst="plus">
            <a:avLst>
              <a:gd name="adj" fmla="val 418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10153650" y="1032510"/>
            <a:ext cx="763905" cy="38633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59" b="1165"/>
          <a:stretch>
            <a:fillRect/>
          </a:stretch>
        </p:blipFill>
        <p:spPr>
          <a:xfrm>
            <a:off x="344805" y="313690"/>
            <a:ext cx="11297285" cy="6318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43635" y="667385"/>
            <a:ext cx="9905365" cy="472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在前面的章节中，我们遇到过图像数据。这种数据的每个样本都由一个二维像素网格组成，每个像素可能是一个或者多个数值，</a:t>
            </a:r>
            <a:r>
              <a:rPr lang="zh-CN" altLang="en-US" b="1"/>
              <a:t>取决于是黑白还是彩色图像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3070" y="1675765"/>
            <a:ext cx="878586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960" y="1344295"/>
            <a:ext cx="11053445" cy="3509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8625" y="703580"/>
            <a:ext cx="10783570" cy="5191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643255" y="8489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6.2.1. 互相关运算</a:t>
            </a:r>
            <a:r>
              <a:rPr lang="en-US" altLang="zh-CN"/>
              <a:t> （cross-correlation）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7225" y="1509395"/>
            <a:ext cx="10877550" cy="3838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3545" y="5640070"/>
            <a:ext cx="8804910" cy="419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在二维互相关运算中，卷积窗口从输入张量的左上角开始，从左到右、从上到下滑动。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5655" y="3429000"/>
            <a:ext cx="2717165" cy="374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>
                <a:solidFill>
                  <a:srgbClr val="C00000"/>
                </a:solidFill>
              </a:rPr>
              <a:t>对应元素相乘后相加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643255" y="666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6.2.1. 互相关运算</a:t>
            </a:r>
            <a:r>
              <a:rPr lang="en-US" altLang="zh-CN"/>
              <a:t> （cross-correlation）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69360" y="1035050"/>
            <a:ext cx="7796530" cy="4042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5580" y="4921885"/>
            <a:ext cx="7324090" cy="1936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7035" y="2806700"/>
            <a:ext cx="3096260" cy="12452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2780" y="817245"/>
            <a:ext cx="10887075" cy="5362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3895" y="1156970"/>
            <a:ext cx="10930890" cy="4685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5540" y="796925"/>
            <a:ext cx="10232390" cy="5428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5970" y="1404620"/>
            <a:ext cx="10822940" cy="4117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69290" y="744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6.2.4. 学习卷积核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80870" y="1434465"/>
            <a:ext cx="8535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前面的例子我们是手动设计</a:t>
            </a:r>
            <a:r>
              <a:rPr lang="en-US" altLang="zh-CN"/>
              <a:t>filter</a:t>
            </a:r>
            <a:r>
              <a:rPr lang="zh-CN" altLang="en-US"/>
              <a:t>。那么我们是否可以学习由X生成Y的卷积核呢？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 b="1"/>
              <a:t>当然！和多层感知机一样通过前向反向传播迭代进行更新。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69290" y="666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6.2.4. 学习卷积核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7095" y="982980"/>
            <a:ext cx="10417810" cy="1033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20000"/>
              </a:lnSpc>
            </a:pPr>
            <a:r>
              <a:rPr lang="zh-CN" altLang="en-US"/>
              <a:t>我们先构造一个卷积层，并将其卷积核</a:t>
            </a:r>
            <a:r>
              <a:rPr lang="zh-CN" altLang="en-US" b="1"/>
              <a:t>初始化为随机张量</a:t>
            </a:r>
            <a:r>
              <a:rPr lang="zh-CN" altLang="en-US"/>
              <a:t>。接下来，在每次迭代中，我们比较Y与卷积层输出的平方误差，然后计算梯度来更新卷积核。</a:t>
            </a:r>
            <a:endParaRPr lang="zh-CN" altLang="en-US"/>
          </a:p>
          <a:p>
            <a:pPr indent="457200" fontAlgn="auto">
              <a:lnSpc>
                <a:spcPct val="120000"/>
              </a:lnSpc>
            </a:pPr>
            <a:r>
              <a:rPr lang="zh-CN" altLang="en-US"/>
              <a:t>为了简单起见，我们在此使用内置的二维卷积层，并忽略偏置。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123" r="2693"/>
          <a:stretch>
            <a:fillRect/>
          </a:stretch>
        </p:blipFill>
        <p:spPr>
          <a:xfrm>
            <a:off x="1610360" y="2045335"/>
            <a:ext cx="8971915" cy="4680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43635" y="581025"/>
            <a:ext cx="9932035" cy="4758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回忆一下，前面对图形的处理分类</a:t>
            </a:r>
            <a:r>
              <a:rPr lang="zh-CN" altLang="en-US"/>
              <a:t>操作。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0695" y="1573530"/>
            <a:ext cx="5730240" cy="2977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89810" y="5099685"/>
            <a:ext cx="7472680" cy="993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/>
              <a:t>将图像数据</a:t>
            </a:r>
            <a:r>
              <a:rPr lang="zh-CN" altLang="en-US" b="1"/>
              <a:t>展平成一维向量</a:t>
            </a:r>
            <a:r>
              <a:rPr lang="zh-CN" altLang="en-US"/>
              <a:t>，再将数据送入一个全连接的多层感知机中。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85560" y="1598295"/>
            <a:ext cx="5389245" cy="295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69290" y="666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6.2.4. 学习卷积核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5060" y="1410970"/>
            <a:ext cx="9962515" cy="2579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587375" y="666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6.2.6. 特征映射和感受野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5800" y="1035050"/>
            <a:ext cx="10715625" cy="2390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1080" y="3707765"/>
            <a:ext cx="6431915" cy="2473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055485" y="3880485"/>
              <a:ext cx="1927860" cy="22231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055485" y="3880485"/>
                <a:ext cx="1927860" cy="2223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701030" y="1380490"/>
              <a:ext cx="1771650" cy="5270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5701030" y="1380490"/>
                <a:ext cx="1771650" cy="52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767320" y="547370"/>
              <a:ext cx="4106545" cy="42627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7767320" y="547370"/>
                <a:ext cx="4106545" cy="426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8810625" y="4505325"/>
              <a:ext cx="426085" cy="434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8810625" y="4505325"/>
                <a:ext cx="42608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6727190" y="2118360"/>
              <a:ext cx="660400" cy="44323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6727190" y="2118360"/>
                <a:ext cx="660400" cy="443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5025390" y="4549140"/>
              <a:ext cx="1146810" cy="13893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5025390" y="4549140"/>
                <a:ext cx="1146810" cy="138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5971540" y="4297045"/>
              <a:ext cx="1276985" cy="4521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5971540" y="4297045"/>
                <a:ext cx="1276985" cy="452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7100570" y="4531360"/>
              <a:ext cx="217170" cy="2266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7100570" y="4531360"/>
                <a:ext cx="21717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6457950" y="2499995"/>
              <a:ext cx="356235" cy="17195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6457950" y="2499995"/>
                <a:ext cx="356235" cy="1719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6414770" y="4045585"/>
              <a:ext cx="278130" cy="1917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6414770" y="4045585"/>
                <a:ext cx="278130" cy="191770"/>
              </a:xfrm>
              <a:prstGeom prst="rect"/>
            </p:spPr>
          </p:pic>
        </mc:Fallback>
      </mc:AlternateContent>
    </p:spTree>
    <p:custDataLst>
      <p:tags r:id="rId2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b4e9d01fea24c3bab7b03ee58ac2da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265" y="1726565"/>
            <a:ext cx="5744210" cy="3210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37710" y="720090"/>
            <a:ext cx="3116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特征映射过程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3361690" y="5421630"/>
            <a:ext cx="5468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每个框是对应输出特征值的感受野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267970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6.2. 图像卷积</a:t>
            </a:r>
            <a:endParaRPr lang="zh-CN" altLang="en-US" sz="2000" b="1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50925" y="7188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6.2.7. 小结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24635" y="1903095"/>
            <a:ext cx="91420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/>
              <a:t>二维卷积层的核心计算是二维互相关运算。最简单的形式是，对二维输入数据和卷积核执行互相关操作，然后添加一个偏置。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/>
              <a:t>我们可以设计一个卷积核来检测图像的边缘。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/>
              <a:t>我们可以从数据中学习卷积核的参数。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/>
              <a:t>当需要检测输入特征中更广区域时，我们可以构建一个更深的卷积网络。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9505" y="1057275"/>
            <a:ext cx="9658350" cy="1581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3090" y="2638425"/>
            <a:ext cx="5443220" cy="2093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2410" y="5007610"/>
            <a:ext cx="9006840" cy="767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还有什么因素会影响输出的大小呢？本节我们将介绍</a:t>
            </a:r>
            <a:r>
              <a:rPr lang="zh-CN" altLang="en-US" b="1"/>
              <a:t>填充（padding）和步幅（stride）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1502410" y="927100"/>
            <a:ext cx="9006840" cy="767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填充（padding）和步幅（stride）</a:t>
            </a:r>
            <a:r>
              <a:rPr lang="zh-CN" altLang="en-US" b="1"/>
              <a:t>有啥用？</a:t>
            </a:r>
            <a:endParaRPr lang="zh-CN" altLang="en-US" b="1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02410" y="1692275"/>
          <a:ext cx="4902835" cy="453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05"/>
                <a:gridCol w="700405"/>
                <a:gridCol w="700405"/>
                <a:gridCol w="700405"/>
                <a:gridCol w="700405"/>
                <a:gridCol w="700405"/>
                <a:gridCol w="700405"/>
              </a:tblGrid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6749415" y="1014730"/>
            <a:ext cx="2073910" cy="1988185"/>
            <a:chOff x="2770" y="2665"/>
            <a:chExt cx="3896" cy="3376"/>
          </a:xfrm>
        </p:grpSpPr>
        <p:sp>
          <p:nvSpPr>
            <p:cNvPr id="3" name="矩形 2"/>
            <p:cNvSpPr/>
            <p:nvPr/>
          </p:nvSpPr>
          <p:spPr>
            <a:xfrm>
              <a:off x="2784" y="2668"/>
              <a:ext cx="3869" cy="336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784" y="3786"/>
              <a:ext cx="3883" cy="2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2"/>
              </p:custDataLst>
            </p:nvPr>
          </p:nvCxnSpPr>
          <p:spPr>
            <a:xfrm>
              <a:off x="2770" y="4847"/>
              <a:ext cx="3883" cy="2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083" y="2665"/>
              <a:ext cx="0" cy="337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3"/>
              </p:custDataLst>
            </p:nvPr>
          </p:nvCxnSpPr>
          <p:spPr>
            <a:xfrm>
              <a:off x="5281" y="2665"/>
              <a:ext cx="0" cy="337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6.3.1. 填充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4105" y="1112520"/>
            <a:ext cx="10141585" cy="1825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如上所述，在应用多层卷积时，我们常常丢失边缘像素。随着我们应用更多连续卷积层，累积丢失的像素数就会</a:t>
            </a:r>
            <a:r>
              <a:rPr lang="zh-CN" altLang="en-US"/>
              <a:t>越来越多。解决这个问题的简单方法即为</a:t>
            </a:r>
            <a:r>
              <a:rPr lang="zh-CN" altLang="en-US" b="1"/>
              <a:t>填充（padding）</a:t>
            </a:r>
            <a:r>
              <a:rPr lang="zh-CN" altLang="en-US"/>
              <a:t>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在输入图像的边界填充元素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3450" y="2089785"/>
            <a:ext cx="7784465" cy="4655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6.3.1. 填充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35375" y="752475"/>
            <a:ext cx="8234680" cy="5886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581525" y="3073400"/>
              <a:ext cx="1502410" cy="2959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581525" y="3073400"/>
                <a:ext cx="1502410" cy="29591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298" t="24756" r="7509" b="25060"/>
          <a:stretch>
            <a:fillRect/>
          </a:stretch>
        </p:blipFill>
        <p:spPr>
          <a:xfrm>
            <a:off x="121920" y="1821815"/>
            <a:ext cx="3625215" cy="930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3195955" y="2891155"/>
              <a:ext cx="1363980" cy="1911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3195955" y="2891155"/>
                <a:ext cx="1363980" cy="191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3178810" y="2873375"/>
              <a:ext cx="69850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3178810" y="2873375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3213735" y="2873375"/>
              <a:ext cx="287020" cy="6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3213735" y="2873375"/>
                <a:ext cx="28702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7475855" y="4956810"/>
              <a:ext cx="1381125" cy="4959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7475855" y="4956810"/>
                <a:ext cx="1381125" cy="495935"/>
              </a:xfrm>
              <a:prstGeom prst="rect"/>
            </p:spPr>
          </p:pic>
        </mc:Fallback>
      </mc:AlternateContent>
    </p:spTree>
    <p:custDataLst>
      <p:tags r:id="rId1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6.3.1. 填充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4581525" y="3073400"/>
              <a:ext cx="1502410" cy="2959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4581525" y="3073400"/>
                <a:ext cx="150241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3195955" y="2891155"/>
              <a:ext cx="1363980" cy="1911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3195955" y="2891155"/>
                <a:ext cx="1363980" cy="191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3178810" y="2873375"/>
              <a:ext cx="69850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3178810" y="2873375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3213735" y="2873375"/>
              <a:ext cx="287020" cy="6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3213735" y="2873375"/>
                <a:ext cx="287020" cy="635"/>
              </a:xfrm>
              <a:prstGeom prst="rect"/>
            </p:spPr>
          </p:pic>
        </mc:Fallback>
      </mc:AlternateContent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70940" y="1600200"/>
            <a:ext cx="10058400" cy="36576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6.3.2. 步幅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08075" y="1182370"/>
            <a:ext cx="9975215" cy="196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在计算特征值</a:t>
            </a:r>
            <a:r>
              <a:rPr lang="zh-CN" altLang="en-US"/>
              <a:t>时，卷积窗口从输入张量的左上角开始，向下、向右滑动。 在前面的例子中，我们默认每次滑动一个元素。 但是，有时候为了高效计算或是缩减采样次数，卷积窗口可以跳过中间位置，每次滑动多个元素。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0040" y="2565400"/>
            <a:ext cx="9010650" cy="1351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786" b="3630"/>
          <a:stretch>
            <a:fillRect/>
          </a:stretch>
        </p:blipFill>
        <p:spPr>
          <a:xfrm>
            <a:off x="2916555" y="3916680"/>
            <a:ext cx="5784850" cy="2598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43635" y="581025"/>
            <a:ext cx="9932035" cy="4758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回忆一下，前面对图形的处理分类</a:t>
            </a:r>
            <a:r>
              <a:rPr lang="zh-CN" altLang="en-US"/>
              <a:t>操作。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0695" y="1573530"/>
            <a:ext cx="5730240" cy="2977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89810" y="5099685"/>
            <a:ext cx="7472680" cy="993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/>
              <a:t>将图像数据</a:t>
            </a:r>
            <a:r>
              <a:rPr lang="zh-CN" altLang="en-US" b="1"/>
              <a:t>展平成一维向量</a:t>
            </a:r>
            <a:r>
              <a:rPr lang="zh-CN" altLang="en-US"/>
              <a:t>，再将数据送入一个全连接的多层感知机中。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85560" y="1598295"/>
            <a:ext cx="5389245" cy="2952750"/>
          </a:xfrm>
          <a:prstGeom prst="rect">
            <a:avLst/>
          </a:prstGeom>
        </p:spPr>
      </p:pic>
      <p:sp>
        <p:nvSpPr>
          <p:cNvPr id="7" name="云形标注 6"/>
          <p:cNvSpPr/>
          <p:nvPr/>
        </p:nvSpPr>
        <p:spPr>
          <a:xfrm>
            <a:off x="3311525" y="1215390"/>
            <a:ext cx="6316345" cy="3718560"/>
          </a:xfrm>
          <a:prstGeom prst="cloudCallou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chemeClr val="tx1"/>
                </a:solidFill>
                <a:sym typeface="+mn-ea"/>
              </a:rPr>
              <a:t>图像的</a:t>
            </a:r>
            <a:r>
              <a:rPr lang="zh-CN" altLang="en-US" sz="3600" b="1">
                <a:solidFill>
                  <a:schemeClr val="tx1"/>
                </a:solidFill>
                <a:sym typeface="+mn-ea"/>
              </a:rPr>
              <a:t>空间结构</a:t>
            </a:r>
            <a:endParaRPr lang="zh-CN" altLang="en-US" sz="36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3600">
                <a:solidFill>
                  <a:schemeClr val="tx1"/>
                </a:solidFill>
                <a:sym typeface="+mn-ea"/>
              </a:rPr>
              <a:t>信息呢？？</a:t>
            </a:r>
            <a:endParaRPr lang="zh-CN" altLang="en-US" sz="360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6.3.2. 步幅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5070" y="2057400"/>
            <a:ext cx="9801225" cy="2362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6.3.2. 步幅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297"/>
          <a:stretch>
            <a:fillRect/>
          </a:stretch>
        </p:blipFill>
        <p:spPr>
          <a:xfrm>
            <a:off x="1700530" y="1187450"/>
            <a:ext cx="8790305" cy="5249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3536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6.3. 填充和步幅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747395" y="814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6.3.2. 步幅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297"/>
          <a:stretch>
            <a:fillRect/>
          </a:stretch>
        </p:blipFill>
        <p:spPr>
          <a:xfrm>
            <a:off x="329565" y="1760220"/>
            <a:ext cx="4634865" cy="276796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5539105" y="1182370"/>
          <a:ext cx="5287010" cy="50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35"/>
                <a:gridCol w="586105"/>
                <a:gridCol w="585470"/>
                <a:gridCol w="584835"/>
                <a:gridCol w="586105"/>
                <a:gridCol w="576580"/>
                <a:gridCol w="594360"/>
                <a:gridCol w="594995"/>
                <a:gridCol w="593725"/>
              </a:tblGrid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5387975" y="1744345"/>
            <a:ext cx="572071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223500" y="980440"/>
            <a:ext cx="17145" cy="55733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/>
          <p:cNvSpPr/>
          <p:nvPr/>
        </p:nvSpPr>
        <p:spPr>
          <a:xfrm>
            <a:off x="5240655" y="1760220"/>
            <a:ext cx="294640" cy="446913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4841875" y="3637280"/>
              <a:ext cx="339090" cy="695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4841875" y="3637280"/>
                <a:ext cx="339090" cy="69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5215255" y="1241425"/>
              <a:ext cx="34925" cy="2438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5215255" y="1241425"/>
                <a:ext cx="34925" cy="24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10640695" y="6363335"/>
              <a:ext cx="43815" cy="2520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10640695" y="6363335"/>
                <a:ext cx="43815" cy="252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8235950" y="6545580"/>
              <a:ext cx="148590" cy="2959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8235950" y="6545580"/>
                <a:ext cx="148590" cy="295910"/>
              </a:xfrm>
              <a:prstGeom prst="rect"/>
            </p:spPr>
          </p:pic>
        </mc:Fallback>
      </mc:AlternateContent>
      <p:sp>
        <p:nvSpPr>
          <p:cNvPr id="14" name="右大括号 13"/>
          <p:cNvSpPr/>
          <p:nvPr/>
        </p:nvSpPr>
        <p:spPr>
          <a:xfrm rot="5400000">
            <a:off x="7843520" y="3979545"/>
            <a:ext cx="76200" cy="4683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002395" y="3531235"/>
            <a:ext cx="1748790" cy="1559560"/>
            <a:chOff x="2770" y="2665"/>
            <a:chExt cx="3896" cy="3376"/>
          </a:xfrm>
        </p:grpSpPr>
        <p:sp>
          <p:nvSpPr>
            <p:cNvPr id="16" name="矩形 15"/>
            <p:cNvSpPr/>
            <p:nvPr>
              <p:custDataLst>
                <p:tags r:id="rId12"/>
              </p:custDataLst>
            </p:nvPr>
          </p:nvSpPr>
          <p:spPr>
            <a:xfrm>
              <a:off x="2784" y="2668"/>
              <a:ext cx="3869" cy="336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>
              <p:custDataLst>
                <p:tags r:id="rId13"/>
              </p:custDataLst>
            </p:nvPr>
          </p:nvCxnSpPr>
          <p:spPr>
            <a:xfrm>
              <a:off x="2784" y="3786"/>
              <a:ext cx="3883" cy="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4"/>
              </p:custDataLst>
            </p:nvPr>
          </p:nvCxnSpPr>
          <p:spPr>
            <a:xfrm>
              <a:off x="2770" y="4847"/>
              <a:ext cx="3883" cy="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15"/>
              </p:custDataLst>
            </p:nvPr>
          </p:nvCxnSpPr>
          <p:spPr>
            <a:xfrm>
              <a:off x="4083" y="2665"/>
              <a:ext cx="0" cy="33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16"/>
              </p:custDataLst>
            </p:nvPr>
          </p:nvCxnSpPr>
          <p:spPr>
            <a:xfrm>
              <a:off x="5281" y="2665"/>
              <a:ext cx="0" cy="33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7532370" y="3905885"/>
            <a:ext cx="2502535" cy="160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521575" y="2268220"/>
            <a:ext cx="2501265" cy="1536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sp>
        <p:nvSpPr>
          <p:cNvPr id="3" name="文本框 2"/>
          <p:cNvSpPr txBox="1"/>
          <p:nvPr/>
        </p:nvSpPr>
        <p:spPr>
          <a:xfrm>
            <a:off x="834390" y="5060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6.4.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 多输入通道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834390" y="1596390"/>
            <a:ext cx="3526790" cy="2776855"/>
          </a:xfrm>
          <a:prstGeom prst="cube">
            <a:avLst>
              <a:gd name="adj" fmla="val 14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b="1">
                <a:solidFill>
                  <a:schemeClr val="accent1">
                    <a:lumMod val="75000"/>
                  </a:schemeClr>
                </a:solidFill>
              </a:rPr>
              <a:t>X</a:t>
            </a:r>
            <a:endParaRPr lang="en-US" altLang="zh-CN" sz="4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696460" y="2657475"/>
            <a:ext cx="2500630" cy="756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03495" y="2412365"/>
            <a:ext cx="1466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卷积</a:t>
            </a:r>
            <a:endParaRPr lang="zh-CN" altLang="en-US" sz="2000" b="1"/>
          </a:p>
        </p:txBody>
      </p:sp>
      <p:sp>
        <p:nvSpPr>
          <p:cNvPr id="7" name="矩形 6"/>
          <p:cNvSpPr/>
          <p:nvPr/>
        </p:nvSpPr>
        <p:spPr>
          <a:xfrm>
            <a:off x="7531735" y="633730"/>
            <a:ext cx="2491105" cy="15328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H</a:t>
            </a:r>
            <a:endParaRPr lang="en-US" altLang="zh-CN" sz="4400" b="1"/>
          </a:p>
        </p:txBody>
      </p:sp>
      <p:cxnSp>
        <p:nvCxnSpPr>
          <p:cNvPr id="13" name="直接连接符 12"/>
          <p:cNvCxnSpPr/>
          <p:nvPr/>
        </p:nvCxnSpPr>
        <p:spPr>
          <a:xfrm>
            <a:off x="1003935" y="1900555"/>
            <a:ext cx="289052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130935" y="1773555"/>
            <a:ext cx="289052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1257935" y="1654810"/>
            <a:ext cx="289052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348855" y="5833745"/>
            <a:ext cx="3142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特征映射</a:t>
            </a:r>
            <a:endParaRPr lang="zh-CN" altLang="en-US" sz="2000" b="1"/>
          </a:p>
        </p:txBody>
      </p:sp>
      <p:sp>
        <p:nvSpPr>
          <p:cNvPr id="17" name="十字形 16"/>
          <p:cNvSpPr/>
          <p:nvPr/>
        </p:nvSpPr>
        <p:spPr>
          <a:xfrm>
            <a:off x="8596630" y="2036445"/>
            <a:ext cx="373380" cy="367665"/>
          </a:xfrm>
          <a:prstGeom prst="plus">
            <a:avLst>
              <a:gd name="adj" fmla="val 418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>
            <p:custDataLst>
              <p:tags r:id="rId5"/>
            </p:custDataLst>
          </p:nvPr>
        </p:nvSpPr>
        <p:spPr>
          <a:xfrm>
            <a:off x="8596630" y="3673475"/>
            <a:ext cx="373380" cy="367665"/>
          </a:xfrm>
          <a:prstGeom prst="plus">
            <a:avLst>
              <a:gd name="adj" fmla="val 418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10153650" y="1032510"/>
            <a:ext cx="763905" cy="38633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4390" y="5060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6.4.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 多输入通道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57630" y="1004570"/>
            <a:ext cx="9416415" cy="5432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4390" y="3930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6.4.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 多输入通道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55520" y="853440"/>
            <a:ext cx="7680325" cy="5880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59" b="1165"/>
          <a:stretch>
            <a:fillRect/>
          </a:stretch>
        </p:blipFill>
        <p:spPr>
          <a:xfrm>
            <a:off x="906780" y="914400"/>
            <a:ext cx="10151745" cy="56781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34390" y="3930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6.4.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 多输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出通道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3180" y="5354320"/>
            <a:ext cx="4472940" cy="932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直观地说，我们可以将每个通道看作对不同特征的响应。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4390" y="3930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6.4.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 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×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卷积层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8395" y="853440"/>
            <a:ext cx="9934575" cy="55530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08760" y="815340"/>
            <a:ext cx="9175115" cy="1138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图像</a:t>
            </a:r>
            <a:r>
              <a:rPr lang="zh-CN" altLang="en-US"/>
              <a:t>的网络特征元素的顺序是不变的，因此最优的结果是利用相近像素之间的相互关联性，从图像数据中学习得到有效的模型。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98820" y="2232025"/>
            <a:ext cx="5977255" cy="2331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005" y="2395220"/>
            <a:ext cx="3860165" cy="200596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266565" y="3190240"/>
            <a:ext cx="1292860" cy="47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80515" y="4904105"/>
            <a:ext cx="9178290" cy="1017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本章介绍的卷积神经网络（convolutional neural network，CNN）是一类强大的、为处理图像数据而设计的神经网络。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04005" y="494665"/>
            <a:ext cx="3984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的应用领域？？</a:t>
            </a: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953135" y="1111885"/>
            <a:ext cx="4716145" cy="2881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337935" y="1111885"/>
            <a:ext cx="4984750" cy="2926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99940" y="3654425"/>
            <a:ext cx="2816225" cy="2890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12810" y="5016500"/>
            <a:ext cx="2748915" cy="489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 b="1"/>
              <a:t>GPU</a:t>
            </a:r>
            <a:r>
              <a:rPr lang="zh-CN" altLang="en-US" sz="2000" b="1"/>
              <a:t>计算</a:t>
            </a:r>
            <a:endParaRPr lang="zh-CN" altLang="en-US" sz="2000" b="1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908685" y="1032510"/>
            <a:ext cx="552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/>
              <a:t>为什么？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4900" y="1496695"/>
            <a:ext cx="9622155" cy="1538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5625" y="3261360"/>
            <a:ext cx="5050790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07500" y="3602355"/>
            <a:ext cx="1519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0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数据</a:t>
            </a:r>
            <a:endParaRPr lang="zh-CN" altLang="en-US" sz="20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内存</a:t>
            </a:r>
            <a:endParaRPr lang="zh-CN" altLang="en-US" sz="20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速度</a:t>
            </a:r>
            <a:endParaRPr lang="zh-CN" altLang="en-US" sz="20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9925" y="1783715"/>
            <a:ext cx="8311515" cy="2595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200000"/>
              </a:lnSpc>
            </a:pPr>
            <a:r>
              <a:rPr lang="zh-CN" altLang="en-US"/>
              <a:t>如今人类和机器都能很好地区分猫和狗：</a:t>
            </a:r>
            <a:r>
              <a:rPr lang="zh-CN" altLang="en-US" b="1"/>
              <a:t>这是因为图像中本就拥有丰富的结构</a:t>
            </a:r>
            <a:r>
              <a:rPr lang="zh-CN" altLang="en-US"/>
              <a:t>，而这些结构</a:t>
            </a:r>
            <a:r>
              <a:rPr lang="zh-CN" altLang="en-US" b="1"/>
              <a:t>可以被人类和机器学习模型使用</a:t>
            </a:r>
            <a:r>
              <a:rPr lang="zh-CN" altLang="en-US"/>
              <a:t>。 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卷积神经网络（convolutional neural networks，CNN）是机器学习</a:t>
            </a:r>
            <a:r>
              <a:rPr lang="zh-CN" altLang="en-US" b="1"/>
              <a:t>利用自然图像中一些已知结构的创造性方法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7375" y="875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6.1.1. 不变性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7375" y="363855"/>
            <a:ext cx="5373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6.1. 从全连接层到卷积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611630" y="1243330"/>
            <a:ext cx="89687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想象一下，假设我们想从一张图片中找到某个物体。 合理的假设是：无论哪种方法找到这个物体，都应该和物体的位置无关。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35885" y="2217420"/>
            <a:ext cx="5446395" cy="4498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90610" y="2967990"/>
            <a:ext cx="2806065" cy="2092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卷积神经网络正是将空间不变性（spatial invariance）的这一概念系统化，从而使用较少的参数来学习有用的表示。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13690" y="3255645"/>
            <a:ext cx="2063750" cy="1631950"/>
            <a:chOff x="4192" y="3704"/>
            <a:chExt cx="1708" cy="1298"/>
          </a:xfrm>
        </p:grpSpPr>
        <p:sp>
          <p:nvSpPr>
            <p:cNvPr id="7" name="矩形 6"/>
            <p:cNvSpPr/>
            <p:nvPr/>
          </p:nvSpPr>
          <p:spPr>
            <a:xfrm>
              <a:off x="4192" y="3704"/>
              <a:ext cx="1709" cy="12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206" y="4114"/>
              <a:ext cx="16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4220" y="4514"/>
              <a:ext cx="16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754" y="3704"/>
              <a:ext cx="0" cy="1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5"/>
              </p:custDataLst>
            </p:nvPr>
          </p:nvCxnSpPr>
          <p:spPr>
            <a:xfrm>
              <a:off x="5350" y="3704"/>
              <a:ext cx="0" cy="1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23000" y="3238500"/>
            <a:ext cx="1240155" cy="911225"/>
            <a:chOff x="4192" y="3704"/>
            <a:chExt cx="1708" cy="1298"/>
          </a:xfrm>
        </p:grpSpPr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4192" y="3704"/>
              <a:ext cx="1709" cy="12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>
              <p:custDataLst>
                <p:tags r:id="rId7"/>
              </p:custDataLst>
            </p:nvPr>
          </p:nvCxnSpPr>
          <p:spPr>
            <a:xfrm>
              <a:off x="4206" y="4114"/>
              <a:ext cx="16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8"/>
              </p:custDataLst>
            </p:nvPr>
          </p:nvCxnSpPr>
          <p:spPr>
            <a:xfrm>
              <a:off x="4220" y="4514"/>
              <a:ext cx="16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9"/>
              </p:custDataLst>
            </p:nvPr>
          </p:nvCxnSpPr>
          <p:spPr>
            <a:xfrm>
              <a:off x="4754" y="3704"/>
              <a:ext cx="0" cy="1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10"/>
              </p:custDataLst>
            </p:nvPr>
          </p:nvCxnSpPr>
          <p:spPr>
            <a:xfrm>
              <a:off x="5350" y="3704"/>
              <a:ext cx="0" cy="1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587375" y="352361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0.1</a:t>
            </a:r>
            <a:endParaRPr lang="en-US" altLang="zh-CN" sz="1400"/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1261110" y="352361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0.3</a:t>
            </a:r>
            <a:endParaRPr lang="en-US" altLang="zh-CN" sz="1400"/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1912620" y="352361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0.2</a:t>
            </a:r>
            <a:endParaRPr lang="en-US" altLang="zh-CN" sz="1400"/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541020" y="402653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</a:t>
            </a:r>
            <a:endParaRPr lang="en-US" altLang="zh-CN" sz="1400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1261110" y="402653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0.4</a:t>
            </a:r>
            <a:endParaRPr lang="en-US" altLang="zh-CN" sz="1400"/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1927225" y="402653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0.3</a:t>
            </a:r>
            <a:endParaRPr lang="en-US" altLang="zh-CN" sz="1400"/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541020" y="461454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0.2</a:t>
            </a:r>
            <a:endParaRPr lang="en-US" altLang="zh-CN" sz="1400"/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1261110" y="4614545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0.1</a:t>
            </a:r>
            <a:endParaRPr lang="en-US" altLang="zh-CN" sz="1400"/>
          </a:p>
        </p:txBody>
      </p:sp>
      <p:sp>
        <p:nvSpPr>
          <p:cNvPr id="29" name="文本框 28"/>
          <p:cNvSpPr txBox="1"/>
          <p:nvPr>
            <p:custDataLst>
              <p:tags r:id="rId18"/>
            </p:custDataLst>
          </p:nvPr>
        </p:nvSpPr>
        <p:spPr>
          <a:xfrm>
            <a:off x="1927225" y="4631690"/>
            <a:ext cx="451485" cy="24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/>
              <a:t>0</a:t>
            </a:r>
            <a:endParaRPr lang="en-US" altLang="zh-CN" sz="1400"/>
          </a:p>
        </p:txBody>
      </p:sp>
    </p:spTree>
    <p:custDataLst>
      <p:tags r:id="rId1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9390,&quot;width&quot;:17370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0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15.xml><?xml version="1.0" encoding="utf-8"?>
<p:tagLst xmlns:p="http://schemas.openxmlformats.org/presentationml/2006/main">
  <p:tag name="KSO_WM_UNIT_TABLE_BEAUTIFY" val="smartTable{360051e7-a85b-4d23-b142-22f1971e39c2}"/>
  <p:tag name="TABLE_RECT" val="139.2*133.25*361.2*361.55"/>
  <p:tag name="TABLE_EMPHASIZE_COLOR" val="6579300"/>
  <p:tag name="TABLE_ONEKEY_SKIN_IDX" val="0"/>
  <p:tag name="TABLE_SKINIDX" val="-1"/>
  <p:tag name="TABLE_COLORIDX" val="l"/>
  <p:tag name="TABLE_ENDDRAG_ORIGIN_RECT" val="385*356"/>
  <p:tag name="TABLE_ENDDRAG_RECT" val="139*133*385*356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UNIT_TABLE_BEAUTIFY" val="smartTable{360051e7-a85b-4d23-b142-22f1971e39c2}"/>
  <p:tag name="TABLE_RECT" val="436.15*93.1*402.6*405.45"/>
  <p:tag name="TABLE_EMPHASIZE_COLOR" val="6579300"/>
  <p:tag name="TABLE_ONEKEY_SKIN_IDX" val="0"/>
  <p:tag name="TABLE_SKINIDX" val="-1"/>
  <p:tag name="TABLE_COLORIDX" val="l"/>
  <p:tag name="TABLE_ENDDRAG_ORIGIN_RECT" val="416*397"/>
  <p:tag name="TABLE_ENDDRAG_RECT" val="436*93*416*397"/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4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53.xml><?xml version="1.0" encoding="utf-8"?>
<p:tagLst xmlns:p="http://schemas.openxmlformats.org/presentationml/2006/main">
  <p:tag name="KSO_WM_BEAUTIFY_FLAG" val=""/>
  <p:tag name="KSO_WM_UNIT_PLACING_PICTURE_USER_VIEWPORT" val="{&quot;height&quot;:9950,&quot;width&quot;:17791}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59.xml><?xml version="1.0" encoding="utf-8"?>
<p:tagLst xmlns:p="http://schemas.openxmlformats.org/presentationml/2006/main">
  <p:tag name="COMMONDATA" val="eyJoZGlkIjoiN2Q2MTUyZWE5MmU3OThlNTM3OGM5ODcyYTYwMWI1Y2IifQ=="/>
  <p:tag name="KSO_WPP_MARK_KEY" val="b317a9ca-9b15-4ae4-8fe4-92485303190e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9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1970</Words>
  <Application>WPS 演示</Application>
  <PresentationFormat>宽屏</PresentationFormat>
  <Paragraphs>227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Wingdings</vt:lpstr>
      <vt:lpstr>Office 主题</vt:lpstr>
      <vt:lpstr>卷积神经网络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Aryzakix</dc:creator>
  <cp:lastModifiedBy>王珞宇</cp:lastModifiedBy>
  <cp:revision>22</cp:revision>
  <dcterms:created xsi:type="dcterms:W3CDTF">2023-04-16T02:43:00Z</dcterms:created>
  <dcterms:modified xsi:type="dcterms:W3CDTF">2023-04-17T11:50:39Z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33E809CCA94640B69081D23CF1AB5DD0_12</vt:lpwstr>
  </property>
  <property fmtid="{D5CDD505-2E9C-101B-9397-08002B2CF9AE}" pid="3" name="KSOProductBuildVer">
    <vt:lpwstr>2052-11.1.0.14177</vt:lpwstr>
  </property>
</Properties>
</file>